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61" r:id="rId5"/>
    <p:sldId id="272" r:id="rId6"/>
    <p:sldId id="262" r:id="rId7"/>
    <p:sldId id="281" r:id="rId8"/>
    <p:sldId id="274" r:id="rId9"/>
    <p:sldId id="275" r:id="rId10"/>
    <p:sldId id="264" r:id="rId11"/>
    <p:sldId id="276" r:id="rId12"/>
    <p:sldId id="265" r:id="rId13"/>
    <p:sldId id="277" r:id="rId14"/>
    <p:sldId id="266" r:id="rId15"/>
    <p:sldId id="278" r:id="rId16"/>
    <p:sldId id="267" r:id="rId17"/>
    <p:sldId id="279" r:id="rId18"/>
    <p:sldId id="268" r:id="rId19"/>
    <p:sldId id="269" r:id="rId20"/>
    <p:sldId id="280" r:id="rId21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E0E998-AA1D-4E24-A779-8B630D8976B9}" v="7" dt="2024-01-07T22:26:38.028"/>
    <p1510:client id="{ECA785EC-1C57-462E-8C07-FDC1FF6DE769}" v="2" dt="2024-01-07T19:59:50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trinh weihow" userId="42920d0a4093bdc0" providerId="LiveId" clId="{3CE0E998-AA1D-4E24-A779-8B630D8976B9}"/>
    <pc:docChg chg="custSel addSld delSld modSld sldOrd">
      <pc:chgData name="tim trinh weihow" userId="42920d0a4093bdc0" providerId="LiveId" clId="{3CE0E998-AA1D-4E24-A779-8B630D8976B9}" dt="2024-01-08T00:01:50.751" v="312"/>
      <pc:docMkLst>
        <pc:docMk/>
      </pc:docMkLst>
      <pc:sldChg chg="addSp modSp mod">
        <pc:chgData name="tim trinh weihow" userId="42920d0a4093bdc0" providerId="LiveId" clId="{3CE0E998-AA1D-4E24-A779-8B630D8976B9}" dt="2024-01-07T19:42:35.924" v="41" actId="1076"/>
        <pc:sldMkLst>
          <pc:docMk/>
          <pc:sldMk cId="3883992486" sldId="262"/>
        </pc:sldMkLst>
        <pc:spChg chg="mod">
          <ac:chgData name="tim trinh weihow" userId="42920d0a4093bdc0" providerId="LiveId" clId="{3CE0E998-AA1D-4E24-A779-8B630D8976B9}" dt="2024-01-07T19:39:36.191" v="7" actId="5793"/>
          <ac:spMkLst>
            <pc:docMk/>
            <pc:sldMk cId="3883992486" sldId="262"/>
            <ac:spMk id="3" creationId="{BE8CA356-AD37-94BA-23B2-DD837785B6F9}"/>
          </ac:spMkLst>
        </pc:spChg>
        <pc:spChg chg="add mod">
          <ac:chgData name="tim trinh weihow" userId="42920d0a4093bdc0" providerId="LiveId" clId="{3CE0E998-AA1D-4E24-A779-8B630D8976B9}" dt="2024-01-07T19:42:02.594" v="33" actId="1076"/>
          <ac:spMkLst>
            <pc:docMk/>
            <pc:sldMk cId="3883992486" sldId="262"/>
            <ac:spMk id="7" creationId="{2AA67E92-6868-39F2-5D16-7DBA3E7DF928}"/>
          </ac:spMkLst>
        </pc:spChg>
        <pc:spChg chg="add mod">
          <ac:chgData name="tim trinh weihow" userId="42920d0a4093bdc0" providerId="LiveId" clId="{3CE0E998-AA1D-4E24-A779-8B630D8976B9}" dt="2024-01-07T19:42:30.003" v="39" actId="1076"/>
          <ac:spMkLst>
            <pc:docMk/>
            <pc:sldMk cId="3883992486" sldId="262"/>
            <ac:spMk id="8" creationId="{093A790C-3B17-91A8-DB6A-03D051DF5743}"/>
          </ac:spMkLst>
        </pc:spChg>
        <pc:spChg chg="add mod">
          <ac:chgData name="tim trinh weihow" userId="42920d0a4093bdc0" providerId="LiveId" clId="{3CE0E998-AA1D-4E24-A779-8B630D8976B9}" dt="2024-01-07T19:42:35.924" v="41" actId="1076"/>
          <ac:spMkLst>
            <pc:docMk/>
            <pc:sldMk cId="3883992486" sldId="262"/>
            <ac:spMk id="9" creationId="{29CEF65A-7CDC-1E42-DA02-141E4257149B}"/>
          </ac:spMkLst>
        </pc:spChg>
      </pc:sldChg>
      <pc:sldChg chg="modSp mod">
        <pc:chgData name="tim trinh weihow" userId="42920d0a4093bdc0" providerId="LiveId" clId="{3CE0E998-AA1D-4E24-A779-8B630D8976B9}" dt="2024-01-07T22:24:30.760" v="286" actId="120"/>
        <pc:sldMkLst>
          <pc:docMk/>
          <pc:sldMk cId="1560188715" sldId="264"/>
        </pc:sldMkLst>
        <pc:spChg chg="mod">
          <ac:chgData name="tim trinh weihow" userId="42920d0a4093bdc0" providerId="LiveId" clId="{3CE0E998-AA1D-4E24-A779-8B630D8976B9}" dt="2024-01-07T22:24:30.760" v="286" actId="120"/>
          <ac:spMkLst>
            <pc:docMk/>
            <pc:sldMk cId="1560188715" sldId="264"/>
            <ac:spMk id="5" creationId="{EE442A19-3497-F5CB-3F43-70A0F9CAAA3D}"/>
          </ac:spMkLst>
        </pc:spChg>
      </pc:sldChg>
      <pc:sldChg chg="modSp mod">
        <pc:chgData name="tim trinh weihow" userId="42920d0a4093bdc0" providerId="LiveId" clId="{3CE0E998-AA1D-4E24-A779-8B630D8976B9}" dt="2024-01-07T22:25:56.359" v="302" actId="120"/>
        <pc:sldMkLst>
          <pc:docMk/>
          <pc:sldMk cId="2009907637" sldId="265"/>
        </pc:sldMkLst>
        <pc:spChg chg="mod">
          <ac:chgData name="tim trinh weihow" userId="42920d0a4093bdc0" providerId="LiveId" clId="{3CE0E998-AA1D-4E24-A779-8B630D8976B9}" dt="2024-01-07T22:25:56.359" v="302" actId="120"/>
          <ac:spMkLst>
            <pc:docMk/>
            <pc:sldMk cId="2009907637" sldId="265"/>
            <ac:spMk id="4" creationId="{19DC99BF-6104-960A-EED7-E4555232F2D3}"/>
          </ac:spMkLst>
        </pc:spChg>
      </pc:sldChg>
      <pc:sldChg chg="ord">
        <pc:chgData name="tim trinh weihow" userId="42920d0a4093bdc0" providerId="LiveId" clId="{3CE0E998-AA1D-4E24-A779-8B630D8976B9}" dt="2024-01-08T00:01:48.301" v="310"/>
        <pc:sldMkLst>
          <pc:docMk/>
          <pc:sldMk cId="3718916211" sldId="268"/>
        </pc:sldMkLst>
      </pc:sldChg>
      <pc:sldChg chg="ord">
        <pc:chgData name="tim trinh weihow" userId="42920d0a4093bdc0" providerId="LiveId" clId="{3CE0E998-AA1D-4E24-A779-8B630D8976B9}" dt="2024-01-08T00:01:50.751" v="312"/>
        <pc:sldMkLst>
          <pc:docMk/>
          <pc:sldMk cId="2265880770" sldId="269"/>
        </pc:sldMkLst>
      </pc:sldChg>
      <pc:sldChg chg="del">
        <pc:chgData name="tim trinh weihow" userId="42920d0a4093bdc0" providerId="LiveId" clId="{3CE0E998-AA1D-4E24-A779-8B630D8976B9}" dt="2024-01-07T19:42:52.500" v="42" actId="2696"/>
        <pc:sldMkLst>
          <pc:docMk/>
          <pc:sldMk cId="2285518565" sldId="273"/>
        </pc:sldMkLst>
      </pc:sldChg>
      <pc:sldChg chg="modSp mod">
        <pc:chgData name="tim trinh weihow" userId="42920d0a4093bdc0" providerId="LiveId" clId="{3CE0E998-AA1D-4E24-A779-8B630D8976B9}" dt="2024-01-07T22:23:59.807" v="272" actId="20577"/>
        <pc:sldMkLst>
          <pc:docMk/>
          <pc:sldMk cId="2325782581" sldId="274"/>
        </pc:sldMkLst>
        <pc:spChg chg="mod">
          <ac:chgData name="tim trinh weihow" userId="42920d0a4093bdc0" providerId="LiveId" clId="{3CE0E998-AA1D-4E24-A779-8B630D8976B9}" dt="2024-01-07T22:23:59.807" v="272" actId="20577"/>
          <ac:spMkLst>
            <pc:docMk/>
            <pc:sldMk cId="2325782581" sldId="274"/>
            <ac:spMk id="4" creationId="{2F1806FE-D481-9F8A-9E64-CCAD6F1F49B7}"/>
          </ac:spMkLst>
        </pc:spChg>
      </pc:sldChg>
      <pc:sldChg chg="modSp mod">
        <pc:chgData name="tim trinh weihow" userId="42920d0a4093bdc0" providerId="LiveId" clId="{3CE0E998-AA1D-4E24-A779-8B630D8976B9}" dt="2024-01-07T19:51:15.104" v="237" actId="20577"/>
        <pc:sldMkLst>
          <pc:docMk/>
          <pc:sldMk cId="122120381" sldId="275"/>
        </pc:sldMkLst>
        <pc:spChg chg="mod">
          <ac:chgData name="tim trinh weihow" userId="42920d0a4093bdc0" providerId="LiveId" clId="{3CE0E998-AA1D-4E24-A779-8B630D8976B9}" dt="2024-01-07T19:51:15.104" v="237" actId="20577"/>
          <ac:spMkLst>
            <pc:docMk/>
            <pc:sldMk cId="122120381" sldId="275"/>
            <ac:spMk id="4" creationId="{2F1806FE-D481-9F8A-9E64-CCAD6F1F49B7}"/>
          </ac:spMkLst>
        </pc:spChg>
      </pc:sldChg>
      <pc:sldChg chg="modSp mod">
        <pc:chgData name="tim trinh weihow" userId="42920d0a4093bdc0" providerId="LiveId" clId="{3CE0E998-AA1D-4E24-A779-8B630D8976B9}" dt="2024-01-07T19:52:18.160" v="251" actId="120"/>
        <pc:sldMkLst>
          <pc:docMk/>
          <pc:sldMk cId="1931902002" sldId="276"/>
        </pc:sldMkLst>
        <pc:spChg chg="mod">
          <ac:chgData name="tim trinh weihow" userId="42920d0a4093bdc0" providerId="LiveId" clId="{3CE0E998-AA1D-4E24-A779-8B630D8976B9}" dt="2024-01-07T19:52:18.160" v="251" actId="120"/>
          <ac:spMkLst>
            <pc:docMk/>
            <pc:sldMk cId="1931902002" sldId="276"/>
            <ac:spMk id="5" creationId="{EE442A19-3497-F5CB-3F43-70A0F9CAAA3D}"/>
          </ac:spMkLst>
        </pc:spChg>
      </pc:sldChg>
      <pc:sldChg chg="modSp mod">
        <pc:chgData name="tim trinh weihow" userId="42920d0a4093bdc0" providerId="LiveId" clId="{3CE0E998-AA1D-4E24-A779-8B630D8976B9}" dt="2024-01-07T22:26:38.028" v="304" actId="1076"/>
        <pc:sldMkLst>
          <pc:docMk/>
          <pc:sldMk cId="3913046310" sldId="277"/>
        </pc:sldMkLst>
        <pc:spChg chg="mod">
          <ac:chgData name="tim trinh weihow" userId="42920d0a4093bdc0" providerId="LiveId" clId="{3CE0E998-AA1D-4E24-A779-8B630D8976B9}" dt="2024-01-07T22:25:46.329" v="301" actId="20577"/>
          <ac:spMkLst>
            <pc:docMk/>
            <pc:sldMk cId="3913046310" sldId="277"/>
            <ac:spMk id="4" creationId="{19DC99BF-6104-960A-EED7-E4555232F2D3}"/>
          </ac:spMkLst>
        </pc:spChg>
        <pc:picChg chg="mod">
          <ac:chgData name="tim trinh weihow" userId="42920d0a4093bdc0" providerId="LiveId" clId="{3CE0E998-AA1D-4E24-A779-8B630D8976B9}" dt="2024-01-07T22:26:38.028" v="304" actId="1076"/>
          <ac:picMkLst>
            <pc:docMk/>
            <pc:sldMk cId="3913046310" sldId="277"/>
            <ac:picMk id="7170" creationId="{B934CA04-E57D-5555-924A-90E8A7E5C392}"/>
          </ac:picMkLst>
        </pc:picChg>
      </pc:sldChg>
      <pc:sldChg chg="modSp add mod modTransition">
        <pc:chgData name="tim trinh weihow" userId="42920d0a4093bdc0" providerId="LiveId" clId="{3CE0E998-AA1D-4E24-A779-8B630D8976B9}" dt="2024-01-07T19:44:13.037" v="54"/>
        <pc:sldMkLst>
          <pc:docMk/>
          <pc:sldMk cId="3912422249" sldId="281"/>
        </pc:sldMkLst>
        <pc:spChg chg="mod">
          <ac:chgData name="tim trinh weihow" userId="42920d0a4093bdc0" providerId="LiveId" clId="{3CE0E998-AA1D-4E24-A779-8B630D8976B9}" dt="2024-01-07T19:43:13.491" v="44" actId="1076"/>
          <ac:spMkLst>
            <pc:docMk/>
            <pc:sldMk cId="3912422249" sldId="281"/>
            <ac:spMk id="2" creationId="{A2139B56-FBB7-3C82-A696-1D6BD0D03331}"/>
          </ac:spMkLst>
        </pc:spChg>
        <pc:spChg chg="mod">
          <ac:chgData name="tim trinh weihow" userId="42920d0a4093bdc0" providerId="LiveId" clId="{3CE0E998-AA1D-4E24-A779-8B630D8976B9}" dt="2024-01-07T19:43:19.130" v="45" actId="1076"/>
          <ac:spMkLst>
            <pc:docMk/>
            <pc:sldMk cId="3912422249" sldId="281"/>
            <ac:spMk id="7" creationId="{2AA67E92-6868-39F2-5D16-7DBA3E7DF928}"/>
          </ac:spMkLst>
        </pc:spChg>
        <pc:spChg chg="mod">
          <ac:chgData name="tim trinh weihow" userId="42920d0a4093bdc0" providerId="LiveId" clId="{3CE0E998-AA1D-4E24-A779-8B630D8976B9}" dt="2024-01-07T19:43:31.043" v="47" actId="1076"/>
          <ac:spMkLst>
            <pc:docMk/>
            <pc:sldMk cId="3912422249" sldId="281"/>
            <ac:spMk id="8" creationId="{093A790C-3B17-91A8-DB6A-03D051DF5743}"/>
          </ac:spMkLst>
        </pc:spChg>
        <pc:spChg chg="mod">
          <ac:chgData name="tim trinh weihow" userId="42920d0a4093bdc0" providerId="LiveId" clId="{3CE0E998-AA1D-4E24-A779-8B630D8976B9}" dt="2024-01-07T19:43:46.043" v="49" actId="1076"/>
          <ac:spMkLst>
            <pc:docMk/>
            <pc:sldMk cId="3912422249" sldId="281"/>
            <ac:spMk id="9" creationId="{29CEF65A-7CDC-1E42-DA02-141E4257149B}"/>
          </ac:spMkLst>
        </pc:spChg>
      </pc:sldChg>
    </pc:docChg>
  </pc:docChgLst>
  <pc:docChgLst>
    <pc:chgData name="tim trinh weihow" userId="42920d0a4093bdc0" providerId="Windows Live" clId="Web-{ECA785EC-1C57-462E-8C07-FDC1FF6DE769}"/>
    <pc:docChg chg="sldOrd">
      <pc:chgData name="tim trinh weihow" userId="42920d0a4093bdc0" providerId="Windows Live" clId="Web-{ECA785EC-1C57-462E-8C07-FDC1FF6DE769}" dt="2024-01-07T19:59:50.873" v="1"/>
      <pc:docMkLst>
        <pc:docMk/>
      </pc:docMkLst>
      <pc:sldChg chg="ord">
        <pc:chgData name="tim trinh weihow" userId="42920d0a4093bdc0" providerId="Windows Live" clId="Web-{ECA785EC-1C57-462E-8C07-FDC1FF6DE769}" dt="2024-01-07T19:59:50.873" v="1"/>
        <pc:sldMkLst>
          <pc:docMk/>
          <pc:sldMk cId="2838415676" sldId="2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7135-C9A5-200F-7E1F-EAE86E9E0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6D830-1F0A-5A30-AE4D-510B61F33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6957C-36ED-CC3D-0A01-B2581CA83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1302-85C7-4CF8-9E9C-D90B1B295669}" type="datetimeFigureOut">
              <a:rPr lang="en-SE" smtClean="0"/>
              <a:t>2024-01-07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2C9D7-E5EB-E623-E440-C731A5C8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64AFE-8C07-C690-A730-83041560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068-4F11-4B9C-94AD-358887900FE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56325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8557-0BC7-4BAB-ED87-FF9A8C50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25EAB-AD82-8EC0-560E-4E7D78B52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B2D7C-70CD-95A6-5DB3-AAF6F619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1302-85C7-4CF8-9E9C-D90B1B295669}" type="datetimeFigureOut">
              <a:rPr lang="en-SE" smtClean="0"/>
              <a:t>2024-01-07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692C4-48B8-DD4D-8D1F-96DCAC930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623A4-CB24-015A-ADCB-236D2505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068-4F11-4B9C-94AD-358887900FE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55351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F16171-28A7-5BD8-22D8-B58120BCCD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7C6779-DA56-4B62-5645-198DF69E2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C7506-AB90-42F0-62B8-CAB9A23C0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1302-85C7-4CF8-9E9C-D90B1B295669}" type="datetimeFigureOut">
              <a:rPr lang="en-SE" smtClean="0"/>
              <a:t>2024-01-07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928A7-462D-455F-2B17-164C530D2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8E038-3B22-C0C4-8CB5-0CA5ABCB5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068-4F11-4B9C-94AD-358887900FE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10388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967DE-1406-CFBD-4CF1-0F6830C9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5669-2D78-B9E1-CEA8-3387D4BA9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86F23-D33C-C6D1-B687-17DE1C35F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1302-85C7-4CF8-9E9C-D90B1B295669}" type="datetimeFigureOut">
              <a:rPr lang="en-SE" smtClean="0"/>
              <a:t>2024-01-07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1CC2B-3F66-4C47-2992-E0C6FBF4C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99D35-5FA8-179A-50E9-C83702D0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068-4F11-4B9C-94AD-358887900FE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89077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F5638-600B-A579-42A3-8EDAB5489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046F6-8975-ADD7-3C02-203C16897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B83AA-B365-E35D-AE45-AD76FBA35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1302-85C7-4CF8-9E9C-D90B1B295669}" type="datetimeFigureOut">
              <a:rPr lang="en-SE" smtClean="0"/>
              <a:t>2024-01-07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E13DE-B610-8C4F-0375-029134B1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134C5-18E5-2227-09C9-66F073E4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068-4F11-4B9C-94AD-358887900FE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9847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AE7F8-2643-C0F7-16B1-ECEA4217C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7A814-7D0D-2420-0DC3-B5A540B93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1EB10-01A3-D6A6-8B65-1B40372A8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FEEA3-36F3-75BC-8F3D-CF5085AA9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1302-85C7-4CF8-9E9C-D90B1B295669}" type="datetimeFigureOut">
              <a:rPr lang="en-SE" smtClean="0"/>
              <a:t>2024-01-07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390D0-D18D-C5CF-1B2A-58136C80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4BE53-4154-D447-ABF9-40000A9BE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068-4F11-4B9C-94AD-358887900FE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86216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7F5F-9E24-559A-C3C1-450DD8C4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2379E-04E2-3890-7B8B-6DE3C892D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AD7BA-E7BF-9711-69B5-9084F5EF1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140C4-6272-49A3-25B7-D740E338A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88E14E-CAA8-2D24-16E5-528EB00892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5C2348-FA86-3AAA-B2BB-A69E8D4ED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1302-85C7-4CF8-9E9C-D90B1B295669}" type="datetimeFigureOut">
              <a:rPr lang="en-SE" smtClean="0"/>
              <a:t>2024-01-07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4D619F-5F7F-0942-66FB-BD8A4D40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A33D84-0FC8-A9FA-F1A1-E3ACF17F7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068-4F11-4B9C-94AD-358887900FE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76618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995B4-01BD-CEF0-50EE-D5DE830D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05DFBD-BF60-3822-52F9-9F50DF6F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1302-85C7-4CF8-9E9C-D90B1B295669}" type="datetimeFigureOut">
              <a:rPr lang="en-SE" smtClean="0"/>
              <a:t>2024-01-07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AE58A-BF28-16EE-475A-EB52969C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9C5BB-84ED-8615-4BAE-214065A3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068-4F11-4B9C-94AD-358887900FE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68202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200303-9C3C-83D0-9370-BCB90A5F2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1302-85C7-4CF8-9E9C-D90B1B295669}" type="datetimeFigureOut">
              <a:rPr lang="en-SE" smtClean="0"/>
              <a:t>2024-01-07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A5BA26-FAA2-175D-E0AA-9EA426E02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F8AE7-E6DD-B3F6-F64E-273C7D0D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068-4F11-4B9C-94AD-358887900FE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95477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7012-DEB3-4122-D56A-CE4BC28E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993E-1376-0EE4-2B98-4464F16DD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C3D752-AF3E-AAE4-63CD-652D30A27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29A6A-2973-43A0-04EC-E75F1B9A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1302-85C7-4CF8-9E9C-D90B1B295669}" type="datetimeFigureOut">
              <a:rPr lang="en-SE" smtClean="0"/>
              <a:t>2024-01-07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E7916-4BCE-5F55-D09A-04FD67A1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1A19E-BE54-1E96-9762-46ED8BF9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068-4F11-4B9C-94AD-358887900FE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0261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B20D-C219-0C31-3880-DE0A334F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0458E2-BB10-EDA6-7117-26508C8200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90742-501F-BFCE-8B1C-4D6EBEF1E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9AE01-1648-95D6-2790-C81F7D82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1302-85C7-4CF8-9E9C-D90B1B295669}" type="datetimeFigureOut">
              <a:rPr lang="en-SE" smtClean="0"/>
              <a:t>2024-01-07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1B918-E12E-6187-9704-D8F64BFD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9243E-B5CF-4DBC-0158-2AA5C6BF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C8068-4F11-4B9C-94AD-358887900FE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8830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C7BB5C-9464-E56E-6549-A6422EE9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0EE35-1E34-281B-94E0-C7A604580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62C19-E7C3-9B10-0F99-FDA944AC1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E1302-85C7-4CF8-9E9C-D90B1B295669}" type="datetimeFigureOut">
              <a:rPr lang="en-SE" smtClean="0"/>
              <a:t>2024-01-07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68B65-3DDA-2CBA-FD54-A8E57582D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A5D48-ECEF-3FEF-5401-64A87D178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C8068-4F11-4B9C-94AD-358887900FE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37958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venskarnaochinternet.se/app/uploads/2019/10/svenskarna-och-internet-2019-a4.pdf" TargetMode="External"/><Relationship Id="rId2" Type="http://schemas.openxmlformats.org/officeDocument/2006/relationships/hyperlink" Target="https://svenskarnaochinternet.se/app/uploads/2023/10/internetstiftelsen-svenskarna-och-internet-2023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venskarnaochinternet.se/app/uploads/2019/10/svenskarna-och-internet-2019-a4.pdf" TargetMode="External"/><Relationship Id="rId2" Type="http://schemas.openxmlformats.org/officeDocument/2006/relationships/hyperlink" Target="https://svenskarnaochinternet.se/app/uploads/2023/10/internetstiftelsen-svenskarna-och-internet-2023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cell phone with two cameras&#10;&#10;Description automatically generated">
            <a:extLst>
              <a:ext uri="{FF2B5EF4-FFF2-40B4-BE49-F238E27FC236}">
                <a16:creationId xmlns:a16="http://schemas.microsoft.com/office/drawing/2014/main" id="{69DF225F-775E-AF30-4F4F-BAFC23E39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2" b="22938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AB1C9-BD79-582C-559B-631E77B56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 err="1">
                <a:solidFill>
                  <a:srgbClr val="FFFFFF"/>
                </a:solidFill>
              </a:rPr>
              <a:t>Mobilanvändning</a:t>
            </a:r>
            <a:endParaRPr lang="en-SE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06DF1-499B-4313-5D28-4E133C792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S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923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2ED8D-C494-B873-A763-10321040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24883" y="278622"/>
            <a:ext cx="4169811" cy="1325563"/>
          </a:xfrm>
        </p:spPr>
        <p:txBody>
          <a:bodyPr/>
          <a:lstStyle/>
          <a:p>
            <a:r>
              <a:rPr lang="en-GB" err="1"/>
              <a:t>Frågeställning</a:t>
            </a:r>
            <a:r>
              <a:rPr lang="en-GB"/>
              <a:t> 1</a:t>
            </a:r>
            <a:endParaRPr lang="en-SE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CB5F290-16C6-3AEA-0A83-BE32EB4FAC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886" y="1604185"/>
            <a:ext cx="6655254" cy="437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442A19-3497-F5CB-3F43-70A0F9CAAA3D}"/>
              </a:ext>
            </a:extLst>
          </p:cNvPr>
          <p:cNvSpPr/>
          <p:nvPr/>
        </p:nvSpPr>
        <p:spPr>
          <a:xfrm>
            <a:off x="-4136377" y="1849306"/>
            <a:ext cx="3321698" cy="43742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manliga studenter verkar föredra att spendera tid för nöje mer än kvinnliga studenter och omvänt kvinnliga studenter spendera mer tid för annan aktivitet än manliga studenter.</a:t>
            </a:r>
            <a:endParaRPr lang="en-SE" dirty="0">
              <a:solidFill>
                <a:schemeClr val="tx1"/>
              </a:solidFill>
            </a:endParaRPr>
          </a:p>
          <a:p>
            <a:pPr algn="ctr"/>
            <a:endParaRPr lang="en-S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18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2ED8D-C494-B873-A763-10321040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467" y="523743"/>
            <a:ext cx="4169811" cy="1325563"/>
          </a:xfrm>
        </p:spPr>
        <p:txBody>
          <a:bodyPr/>
          <a:lstStyle/>
          <a:p>
            <a:r>
              <a:rPr lang="en-GB" err="1"/>
              <a:t>Frågeställning</a:t>
            </a:r>
            <a:r>
              <a:rPr lang="en-GB"/>
              <a:t> 1</a:t>
            </a:r>
            <a:endParaRPr lang="en-SE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CB5F290-16C6-3AEA-0A83-BE32EB4FAC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278" y="1960045"/>
            <a:ext cx="6655254" cy="437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442A19-3497-F5CB-3F43-70A0F9CAAA3D}"/>
              </a:ext>
            </a:extLst>
          </p:cNvPr>
          <p:cNvSpPr/>
          <p:nvPr/>
        </p:nvSpPr>
        <p:spPr>
          <a:xfrm>
            <a:off x="780467" y="1960046"/>
            <a:ext cx="3321698" cy="43742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manliga studenter verkar föredra att spendera tid för nöje mer än kvinnliga studenter och omvänt kvinnliga studenter spendera mer tid för annan aktivitet än manliga studenter.</a:t>
            </a:r>
            <a:endParaRPr lang="en-S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902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C0285-FC20-5EBA-8CBD-A783B4F6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60176" y="329552"/>
            <a:ext cx="3901751" cy="1325563"/>
          </a:xfrm>
        </p:spPr>
        <p:txBody>
          <a:bodyPr/>
          <a:lstStyle/>
          <a:p>
            <a:r>
              <a:rPr lang="en-GB" err="1"/>
              <a:t>Frågeställning</a:t>
            </a:r>
            <a:r>
              <a:rPr lang="en-GB"/>
              <a:t> 2</a:t>
            </a:r>
            <a:endParaRPr lang="en-SE"/>
          </a:p>
        </p:txBody>
      </p:sp>
      <p:pic>
        <p:nvPicPr>
          <p:cNvPr id="7170" name="Picture 2" descr="A graph with blue dots and black lines&#10;&#10;Description automatically generated">
            <a:extLst>
              <a:ext uri="{FF2B5EF4-FFF2-40B4-BE49-F238E27FC236}">
                <a16:creationId xmlns:a16="http://schemas.microsoft.com/office/drawing/2014/main" id="{B934CA04-E57D-5555-924A-90E8A7E5C3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7097" y="1877996"/>
            <a:ext cx="6366005" cy="42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DC99BF-6104-960A-EED7-E4555232F2D3}"/>
              </a:ext>
            </a:extLst>
          </p:cNvPr>
          <p:cNvSpPr/>
          <p:nvPr/>
        </p:nvSpPr>
        <p:spPr>
          <a:xfrm>
            <a:off x="-3679371" y="1811321"/>
            <a:ext cx="3433665" cy="4290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sv-SE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ambandet mellan ålder och antal timmar av mobilanvändningen är negativt och svagt. </a:t>
            </a:r>
            <a:endParaRPr lang="en-SE" dirty="0">
              <a:solidFill>
                <a:schemeClr val="tx1"/>
              </a:solidFill>
            </a:endParaRPr>
          </a:p>
          <a:p>
            <a:pPr algn="ctr"/>
            <a:endParaRPr lang="en-S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907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C0285-FC20-5EBA-8CBD-A783B4F6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099" y="552433"/>
            <a:ext cx="3901751" cy="1325563"/>
          </a:xfrm>
        </p:spPr>
        <p:txBody>
          <a:bodyPr/>
          <a:lstStyle/>
          <a:p>
            <a:r>
              <a:rPr lang="en-GB" err="1"/>
              <a:t>Frågeställning</a:t>
            </a:r>
            <a:r>
              <a:rPr lang="en-GB"/>
              <a:t> 2</a:t>
            </a:r>
            <a:endParaRPr lang="en-SE"/>
          </a:p>
        </p:txBody>
      </p:sp>
      <p:pic>
        <p:nvPicPr>
          <p:cNvPr id="7170" name="Picture 2" descr="A graph with blue dots and black lines&#10;&#10;Description automatically generated">
            <a:extLst>
              <a:ext uri="{FF2B5EF4-FFF2-40B4-BE49-F238E27FC236}">
                <a16:creationId xmlns:a16="http://schemas.microsoft.com/office/drawing/2014/main" id="{B934CA04-E57D-5555-924A-90E8A7E5C3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287" y="2014667"/>
            <a:ext cx="6366005" cy="42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DC99BF-6104-960A-EED7-E4555232F2D3}"/>
              </a:ext>
            </a:extLst>
          </p:cNvPr>
          <p:cNvSpPr/>
          <p:nvPr/>
        </p:nvSpPr>
        <p:spPr>
          <a:xfrm>
            <a:off x="1041141" y="2014667"/>
            <a:ext cx="3433665" cy="4290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sv-SE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ambandet mellan ålder och antal timmar av mobilanvändningen är negativt och svagt. </a:t>
            </a:r>
            <a:endParaRPr lang="en-S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046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A4328-6D4F-B9B8-9F36-9E14CEB2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04388" y="263946"/>
            <a:ext cx="3864429" cy="1325563"/>
          </a:xfrm>
        </p:spPr>
        <p:txBody>
          <a:bodyPr/>
          <a:lstStyle/>
          <a:p>
            <a:r>
              <a:rPr lang="en-GB" err="1"/>
              <a:t>Frågeställning</a:t>
            </a:r>
            <a:r>
              <a:rPr lang="en-GB"/>
              <a:t> 3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37399-5606-35AB-137D-6846DE063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8194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0C69CFC-7A7D-2CB3-D38C-1436EFA69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6301" y="2885783"/>
            <a:ext cx="7141653" cy="336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4AA26-3574-0841-A0DB-C9DE4FA029C0}"/>
              </a:ext>
            </a:extLst>
          </p:cNvPr>
          <p:cNvSpPr/>
          <p:nvPr/>
        </p:nvSpPr>
        <p:spPr>
          <a:xfrm>
            <a:off x="-3404704" y="2657184"/>
            <a:ext cx="3092475" cy="3367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err="1">
                <a:solidFill>
                  <a:schemeClr val="tx1"/>
                </a:solidFill>
              </a:rPr>
              <a:t>shgrhdhdh</a:t>
            </a:r>
            <a:endParaRPr lang="en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687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A4328-6D4F-B9B8-9F36-9E14CEB2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421"/>
            <a:ext cx="3864429" cy="1325563"/>
          </a:xfrm>
        </p:spPr>
        <p:txBody>
          <a:bodyPr/>
          <a:lstStyle/>
          <a:p>
            <a:r>
              <a:rPr lang="en-GB" err="1"/>
              <a:t>Frågeställning</a:t>
            </a:r>
            <a:r>
              <a:rPr lang="en-GB"/>
              <a:t> 3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37399-5606-35AB-137D-6846DE063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8194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0C69CFC-7A7D-2CB3-D38C-1436EFA69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147" y="2015412"/>
            <a:ext cx="7141653" cy="348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4AA26-3574-0841-A0DB-C9DE4FA029C0}"/>
              </a:ext>
            </a:extLst>
          </p:cNvPr>
          <p:cNvSpPr/>
          <p:nvPr/>
        </p:nvSpPr>
        <p:spPr>
          <a:xfrm>
            <a:off x="838200" y="2015413"/>
            <a:ext cx="3092475" cy="348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err="1">
                <a:solidFill>
                  <a:schemeClr val="tx1"/>
                </a:solidFill>
              </a:rPr>
              <a:t>shgrhdhdh</a:t>
            </a:r>
            <a:endParaRPr lang="en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771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F880-8783-B17E-D597-DD9C7A79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59814" y="393894"/>
            <a:ext cx="4107024" cy="1221079"/>
          </a:xfrm>
        </p:spPr>
        <p:txBody>
          <a:bodyPr/>
          <a:lstStyle/>
          <a:p>
            <a:r>
              <a:rPr lang="en-GB" err="1"/>
              <a:t>Frågeställning</a:t>
            </a:r>
            <a:r>
              <a:rPr lang="en-GB"/>
              <a:t> 3</a:t>
            </a:r>
            <a:endParaRPr lang="en-SE"/>
          </a:p>
        </p:txBody>
      </p:sp>
      <p:pic>
        <p:nvPicPr>
          <p:cNvPr id="9218" name="Picture 2" descr="A screenshot of a screen&#10;&#10;Description automatically generated">
            <a:extLst>
              <a:ext uri="{FF2B5EF4-FFF2-40B4-BE49-F238E27FC236}">
                <a16:creationId xmlns:a16="http://schemas.microsoft.com/office/drawing/2014/main" id="{7E2A0597-E9BC-F3A9-9514-145AFA25F5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296" y="2346842"/>
            <a:ext cx="7159108" cy="346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4B7866-739B-AD1B-AC90-83FCD13DB737}"/>
              </a:ext>
            </a:extLst>
          </p:cNvPr>
          <p:cNvSpPr/>
          <p:nvPr/>
        </p:nvSpPr>
        <p:spPr>
          <a:xfrm>
            <a:off x="-3381765" y="2003942"/>
            <a:ext cx="3023118" cy="3461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err="1">
                <a:solidFill>
                  <a:schemeClr val="tx1"/>
                </a:solidFill>
              </a:rPr>
              <a:t>dfsdgsdgsd</a:t>
            </a:r>
            <a:endParaRPr lang="en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374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F880-8783-B17E-D597-DD9C7A79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161" y="393894"/>
            <a:ext cx="4107024" cy="1221079"/>
          </a:xfrm>
        </p:spPr>
        <p:txBody>
          <a:bodyPr/>
          <a:lstStyle/>
          <a:p>
            <a:r>
              <a:rPr lang="en-GB" err="1"/>
              <a:t>Frågeställning</a:t>
            </a:r>
            <a:r>
              <a:rPr lang="en-GB"/>
              <a:t> 3</a:t>
            </a:r>
            <a:endParaRPr lang="en-SE"/>
          </a:p>
        </p:txBody>
      </p:sp>
      <p:pic>
        <p:nvPicPr>
          <p:cNvPr id="9218" name="Picture 2" descr="A screenshot of a screen&#10;&#10;Description automatically generated">
            <a:extLst>
              <a:ext uri="{FF2B5EF4-FFF2-40B4-BE49-F238E27FC236}">
                <a16:creationId xmlns:a16="http://schemas.microsoft.com/office/drawing/2014/main" id="{7E2A0597-E9BC-F3A9-9514-145AFA25F5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37" y="1975366"/>
            <a:ext cx="7159108" cy="346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4B7866-739B-AD1B-AC90-83FCD13DB737}"/>
              </a:ext>
            </a:extLst>
          </p:cNvPr>
          <p:cNvSpPr/>
          <p:nvPr/>
        </p:nvSpPr>
        <p:spPr>
          <a:xfrm>
            <a:off x="874161" y="1975367"/>
            <a:ext cx="3023118" cy="3461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err="1">
                <a:solidFill>
                  <a:schemeClr val="tx1"/>
                </a:solidFill>
              </a:rPr>
              <a:t>dfsdgsdgsd</a:t>
            </a:r>
            <a:endParaRPr lang="en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799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B37D-F43F-F0EB-2E72-CEE18882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Slutsat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97B5B-A47D-1271-928B-8A26C0554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18916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BD57E-40E8-3065-EEFB-E041D0EF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07821" y="366712"/>
            <a:ext cx="2408853" cy="1325563"/>
          </a:xfrm>
        </p:spPr>
        <p:txBody>
          <a:bodyPr/>
          <a:lstStyle/>
          <a:p>
            <a:r>
              <a:rPr lang="en-GB" err="1"/>
              <a:t>Referens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D3C0-4159-3A7F-7F28-3F59BFE27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CFB4B3-040F-2790-9720-411925DB4A9D}"/>
              </a:ext>
            </a:extLst>
          </p:cNvPr>
          <p:cNvSpPr/>
          <p:nvPr/>
        </p:nvSpPr>
        <p:spPr>
          <a:xfrm>
            <a:off x="-9615390" y="2085991"/>
            <a:ext cx="9871787" cy="1017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Andersson, J., Blomdahl, F., &amp; Bäck, J.(2023). </a:t>
            </a:r>
            <a:r>
              <a:rPr lang="sv-SE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Svenskarna och internet 2023</a:t>
            </a:r>
            <a:r>
              <a:rPr lang="sv-S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Internetstiftelsen, Svenskarna och internet. </a:t>
            </a:r>
            <a:r>
              <a:rPr lang="sv-SE" sz="1800" b="0" i="0" u="sng" strike="noStrike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"/>
              </a:rPr>
              <a:t>https://svenskarnaochinternet.se/app/uploads/2023/10/internetstiftelsen-svenskarna-och-internet-2023.pdf</a:t>
            </a:r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90D61E-B3ED-2895-A4FF-ACA006473E17}"/>
              </a:ext>
            </a:extLst>
          </p:cNvPr>
          <p:cNvSpPr/>
          <p:nvPr/>
        </p:nvSpPr>
        <p:spPr>
          <a:xfrm>
            <a:off x="-14330265" y="3582468"/>
            <a:ext cx="9871787" cy="1162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Internetstiftelsen. (2019). </a:t>
            </a:r>
            <a:r>
              <a:rPr lang="sv-SE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Svenskarna och internet 2019. </a:t>
            </a:r>
            <a:r>
              <a:rPr lang="sv-SE" sz="1800" b="0" i="0" u="sng" strike="noStrike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3"/>
              </a:rPr>
              <a:t>https://svenskarnaochinternet.se/app/uploads/2019/10/svenskarna-och-internet-2019-a4.pdf</a:t>
            </a:r>
            <a:endParaRPr lang="en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880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2ABBD-6641-571E-87E5-BCF225F8D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76500" y="431800"/>
            <a:ext cx="2476500" cy="1325563"/>
          </a:xfrm>
        </p:spPr>
        <p:txBody>
          <a:bodyPr/>
          <a:lstStyle/>
          <a:p>
            <a:r>
              <a:rPr lang="en-GB" err="1"/>
              <a:t>Inledning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EC51C-75A3-9254-6527-707FBFF7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A3476-B685-2B2F-B9D0-1A08742875F9}"/>
              </a:ext>
            </a:extLst>
          </p:cNvPr>
          <p:cNvSpPr/>
          <p:nvPr/>
        </p:nvSpPr>
        <p:spPr>
          <a:xfrm>
            <a:off x="-4321628" y="1883245"/>
            <a:ext cx="4590662" cy="2118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r>
              <a:rPr lang="en-US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"92%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/>
            <a:r>
              <a:rPr lang="en-US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 </a:t>
            </a:r>
            <a:r>
              <a:rPr lang="en-US" sz="1800" b="0" i="1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Sveriges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1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befolkning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1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har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1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1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smartmobil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/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Svenskarna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och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internet (2019)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646FAA-CCAE-FF65-9FE0-B0D7A363D9EB}"/>
              </a:ext>
            </a:extLst>
          </p:cNvPr>
          <p:cNvSpPr/>
          <p:nvPr/>
        </p:nvSpPr>
        <p:spPr>
          <a:xfrm>
            <a:off x="12268006" y="4001294"/>
            <a:ext cx="4486469" cy="2444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"94%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/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 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svenskarna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använder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sociala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medier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och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85% 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gör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det 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varje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dag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/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Svenskarna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och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internet (2023)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38415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BD57E-40E8-3065-EEFB-E041D0EF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187"/>
            <a:ext cx="2408853" cy="1325563"/>
          </a:xfrm>
        </p:spPr>
        <p:txBody>
          <a:bodyPr/>
          <a:lstStyle/>
          <a:p>
            <a:r>
              <a:rPr lang="en-GB" err="1"/>
              <a:t>Referens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D3C0-4159-3A7F-7F28-3F59BFE27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CFB4B3-040F-2790-9720-411925DB4A9D}"/>
              </a:ext>
            </a:extLst>
          </p:cNvPr>
          <p:cNvSpPr/>
          <p:nvPr/>
        </p:nvSpPr>
        <p:spPr>
          <a:xfrm>
            <a:off x="838200" y="2124091"/>
            <a:ext cx="9871787" cy="1017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Andersson, J., Blomdahl, F., &amp; Bäck, J.(2023). </a:t>
            </a:r>
            <a:r>
              <a:rPr lang="sv-SE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Svenskarna och internet 2023</a:t>
            </a:r>
            <a:r>
              <a:rPr lang="sv-S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Internetstiftelsen, Svenskarna och internet. </a:t>
            </a:r>
            <a:r>
              <a:rPr lang="sv-SE" sz="1800" b="0" i="0" u="sng" strike="noStrike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"/>
              </a:rPr>
              <a:t>https://svenskarnaochinternet.se/app/uploads/2023/10/internetstiftelsen-svenskarna-och-internet-2023.pdf</a:t>
            </a:r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90D61E-B3ED-2895-A4FF-ACA006473E17}"/>
              </a:ext>
            </a:extLst>
          </p:cNvPr>
          <p:cNvSpPr/>
          <p:nvPr/>
        </p:nvSpPr>
        <p:spPr>
          <a:xfrm>
            <a:off x="838199" y="3286126"/>
            <a:ext cx="9871787" cy="1162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Internetstiftelsen. (2019). </a:t>
            </a:r>
            <a:r>
              <a:rPr lang="sv-SE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Svenskarna och internet 2019. </a:t>
            </a:r>
            <a:r>
              <a:rPr lang="sv-SE" sz="1800" b="0" i="0" u="sng" strike="noStrike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3"/>
              </a:rPr>
              <a:t>https://svenskarnaochinternet.se/app/uploads/2019/10/svenskarna-och-internet-2019-a4.pdf</a:t>
            </a:r>
            <a:endParaRPr lang="en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274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2ABBD-6641-571E-87E5-BCF225F8D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700"/>
            <a:ext cx="2476500" cy="1325563"/>
          </a:xfrm>
        </p:spPr>
        <p:txBody>
          <a:bodyPr/>
          <a:lstStyle/>
          <a:p>
            <a:r>
              <a:rPr lang="en-GB" err="1"/>
              <a:t>Inledning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EC51C-75A3-9254-6527-707FBFF7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A3476-B685-2B2F-B9D0-1A08742875F9}"/>
              </a:ext>
            </a:extLst>
          </p:cNvPr>
          <p:cNvSpPr/>
          <p:nvPr/>
        </p:nvSpPr>
        <p:spPr>
          <a:xfrm>
            <a:off x="838200" y="2502370"/>
            <a:ext cx="4590662" cy="2118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r>
              <a:rPr lang="en-US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"92%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/>
            <a:r>
              <a:rPr lang="en-US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 </a:t>
            </a:r>
            <a:r>
              <a:rPr lang="en-US" sz="1800" b="0" i="1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Sveriges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1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befolkning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1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har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1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1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smartmobil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/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Svenskarna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och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internet (2019)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646FAA-CCAE-FF65-9FE0-B0D7A363D9EB}"/>
              </a:ext>
            </a:extLst>
          </p:cNvPr>
          <p:cNvSpPr/>
          <p:nvPr/>
        </p:nvSpPr>
        <p:spPr>
          <a:xfrm>
            <a:off x="6867331" y="3461657"/>
            <a:ext cx="4486469" cy="2444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"94%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/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 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svenskarna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använder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sociala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medier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och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85% 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gör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det 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varje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dag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/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Svenskarna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och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internet (2023)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27998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BD55-6489-D891-0D61-2E5E8BE9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Syftet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0D814-7D26-16FC-0F69-2DE45ECF4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96192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9BDBD-01A3-1709-E3AA-D096D291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69D5F-928B-57E2-CEAD-A19ABF382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24665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9B56-FBB7-3C82-A696-1D6BD0D03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64294" y="429209"/>
            <a:ext cx="3368351" cy="1129004"/>
          </a:xfrm>
        </p:spPr>
        <p:txBody>
          <a:bodyPr>
            <a:normAutofit/>
          </a:bodyPr>
          <a:lstStyle/>
          <a:p>
            <a:r>
              <a:rPr lang="en-GB" err="1"/>
              <a:t>Frågeställning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A356-AD37-94BA-23B2-DD837785B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50" y="1752600"/>
            <a:ext cx="10734675" cy="43624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A67E92-6868-39F2-5D16-7DBA3E7DF928}"/>
              </a:ext>
            </a:extLst>
          </p:cNvPr>
          <p:cNvSpPr/>
          <p:nvPr/>
        </p:nvSpPr>
        <p:spPr>
          <a:xfrm>
            <a:off x="-9858375" y="2190750"/>
            <a:ext cx="10315575" cy="98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>
                <a:solidFill>
                  <a:schemeClr val="tx1"/>
                </a:solidFill>
              </a:rPr>
              <a:t>1. Skiljer sig antal timmar av mobilanvändning mellan de två könen åt hur de använder mobilen till olika ändamål?</a:t>
            </a:r>
            <a:endParaRPr lang="en-SE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3A790C-3B17-91A8-DB6A-03D051DF5743}"/>
              </a:ext>
            </a:extLst>
          </p:cNvPr>
          <p:cNvSpPr/>
          <p:nvPr/>
        </p:nvSpPr>
        <p:spPr>
          <a:xfrm>
            <a:off x="-13030200" y="3400424"/>
            <a:ext cx="10248900" cy="1066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>
                <a:solidFill>
                  <a:schemeClr val="tx1"/>
                </a:solidFill>
              </a:rPr>
              <a:t>2. Finns det samband mellan ålder och antal timmar av mobilanvändning?</a:t>
            </a:r>
            <a:endParaRPr lang="en-SE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CEF65A-7CDC-1E42-DA02-141E4257149B}"/>
              </a:ext>
            </a:extLst>
          </p:cNvPr>
          <p:cNvSpPr/>
          <p:nvPr/>
        </p:nvSpPr>
        <p:spPr>
          <a:xfrm>
            <a:off x="-15778843" y="4695823"/>
            <a:ext cx="10248900" cy="1066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>
                <a:solidFill>
                  <a:schemeClr val="tx1"/>
                </a:solidFill>
              </a:rPr>
              <a:t>3. Påverkas den mentala hälsan och tendensen att skjuta upp planer av antalet timmar som spenderas på mobilanvändning?</a:t>
            </a:r>
            <a:endParaRPr lang="en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992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9B56-FBB7-3C82-A696-1D6BD0D03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2534"/>
            <a:ext cx="3368351" cy="1129004"/>
          </a:xfrm>
        </p:spPr>
        <p:txBody>
          <a:bodyPr>
            <a:normAutofit/>
          </a:bodyPr>
          <a:lstStyle/>
          <a:p>
            <a:r>
              <a:rPr lang="en-GB" err="1"/>
              <a:t>Frågeställning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A356-AD37-94BA-23B2-DD837785B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50" y="1752600"/>
            <a:ext cx="10734675" cy="43624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A67E92-6868-39F2-5D16-7DBA3E7DF928}"/>
              </a:ext>
            </a:extLst>
          </p:cNvPr>
          <p:cNvSpPr/>
          <p:nvPr/>
        </p:nvSpPr>
        <p:spPr>
          <a:xfrm>
            <a:off x="895350" y="1857375"/>
            <a:ext cx="10315575" cy="981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1. Skiljer sig antal timmar av mobilanvändning mellan de två könen åt hur de använder mobilen till olika ändamål?</a:t>
            </a:r>
            <a:endParaRPr lang="en-SE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3A790C-3B17-91A8-DB6A-03D051DF5743}"/>
              </a:ext>
            </a:extLst>
          </p:cNvPr>
          <p:cNvSpPr/>
          <p:nvPr/>
        </p:nvSpPr>
        <p:spPr>
          <a:xfrm>
            <a:off x="895350" y="2596437"/>
            <a:ext cx="10248900" cy="1066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2. Finns det samband mellan ålder och antal timmar av mobilanvändning?</a:t>
            </a:r>
            <a:endParaRPr lang="en-SE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CEF65A-7CDC-1E42-DA02-141E4257149B}"/>
              </a:ext>
            </a:extLst>
          </p:cNvPr>
          <p:cNvSpPr/>
          <p:nvPr/>
        </p:nvSpPr>
        <p:spPr>
          <a:xfrm>
            <a:off x="895350" y="3390899"/>
            <a:ext cx="10248900" cy="1066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3. Påverkas den mentala hälsan och tendensen att skjuta upp planer av antalet timmar som spenderas på mobilanvändning?</a:t>
            </a:r>
            <a:endParaRPr lang="en-S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422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46666-B813-B944-B4CC-140CCCCB7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55098" y="365123"/>
            <a:ext cx="3920412" cy="1325563"/>
          </a:xfrm>
        </p:spPr>
        <p:txBody>
          <a:bodyPr/>
          <a:lstStyle/>
          <a:p>
            <a:r>
              <a:rPr lang="en-GB" err="1"/>
              <a:t>Frågeställning</a:t>
            </a:r>
            <a:r>
              <a:rPr lang="en-GB"/>
              <a:t> 1</a:t>
            </a:r>
            <a:endParaRPr lang="en-SE"/>
          </a:p>
        </p:txBody>
      </p:sp>
      <p:pic>
        <p:nvPicPr>
          <p:cNvPr id="3074" name="Picture 2" descr="A graph with blue squares and lines&#10;&#10;Description automatically generated">
            <a:extLst>
              <a:ext uri="{FF2B5EF4-FFF2-40B4-BE49-F238E27FC236}">
                <a16:creationId xmlns:a16="http://schemas.microsoft.com/office/drawing/2014/main" id="{44D6894A-3F2B-A83B-1489-CB60FBB911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4527" y="1695447"/>
            <a:ext cx="6698796" cy="439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1806FE-D481-9F8A-9E64-CCAD6F1F49B7}"/>
              </a:ext>
            </a:extLst>
          </p:cNvPr>
          <p:cNvSpPr/>
          <p:nvPr/>
        </p:nvSpPr>
        <p:spPr>
          <a:xfrm>
            <a:off x="-3444940" y="1804988"/>
            <a:ext cx="3349690" cy="4394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err="1">
                <a:solidFill>
                  <a:schemeClr val="tx1"/>
                </a:solidFill>
              </a:rPr>
              <a:t>Genomsnitt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timmar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av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manlig</a:t>
            </a:r>
            <a:r>
              <a:rPr lang="en-GB" dirty="0">
                <a:solidFill>
                  <a:schemeClr val="tx1"/>
                </a:solidFill>
              </a:rPr>
              <a:t> student </a:t>
            </a:r>
            <a:r>
              <a:rPr lang="en-GB" dirty="0" err="1">
                <a:solidFill>
                  <a:schemeClr val="tx1"/>
                </a:solidFill>
              </a:rPr>
              <a:t>är</a:t>
            </a:r>
            <a:r>
              <a:rPr lang="en-GB" dirty="0">
                <a:solidFill>
                  <a:schemeClr val="tx1"/>
                </a:solidFill>
              </a:rPr>
              <a:t> 29 </a:t>
            </a:r>
            <a:r>
              <a:rPr lang="en-GB" dirty="0" err="1">
                <a:solidFill>
                  <a:schemeClr val="tx1"/>
                </a:solidFill>
              </a:rPr>
              <a:t>timmar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 err="1">
                <a:solidFill>
                  <a:schemeClr val="tx1"/>
                </a:solidFill>
              </a:rPr>
              <a:t>Genomsnitt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timmar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av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kvinnliga</a:t>
            </a:r>
            <a:r>
              <a:rPr lang="en-GB" dirty="0">
                <a:solidFill>
                  <a:schemeClr val="tx1"/>
                </a:solidFill>
              </a:rPr>
              <a:t> student </a:t>
            </a:r>
            <a:r>
              <a:rPr lang="en-GB" dirty="0" err="1">
                <a:solidFill>
                  <a:schemeClr val="tx1"/>
                </a:solidFill>
              </a:rPr>
              <a:t>är</a:t>
            </a:r>
            <a:r>
              <a:rPr lang="en-GB" dirty="0">
                <a:solidFill>
                  <a:schemeClr val="tx1"/>
                </a:solidFill>
              </a:rPr>
              <a:t> 21,35 </a:t>
            </a:r>
            <a:r>
              <a:rPr lang="en-GB" dirty="0" err="1">
                <a:solidFill>
                  <a:schemeClr val="tx1"/>
                </a:solidFill>
              </a:rPr>
              <a:t>timmar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 err="1">
                <a:solidFill>
                  <a:schemeClr val="tx1"/>
                </a:solidFill>
              </a:rPr>
              <a:t>Större</a:t>
            </a:r>
            <a:r>
              <a:rPr lang="en-GB" dirty="0">
                <a:solidFill>
                  <a:schemeClr val="tx1"/>
                </a:solidFill>
              </a:rPr>
              <a:t> 38%. </a:t>
            </a:r>
            <a:endParaRPr lang="en-SE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</a:rPr>
              <a:t> </a:t>
            </a:r>
            <a:endParaRPr lang="en-S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782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46666-B813-B944-B4CC-140CCCCB7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02" y="479425"/>
            <a:ext cx="3920412" cy="1325563"/>
          </a:xfrm>
        </p:spPr>
        <p:txBody>
          <a:bodyPr/>
          <a:lstStyle/>
          <a:p>
            <a:r>
              <a:rPr lang="en-GB" err="1"/>
              <a:t>Frågeställning</a:t>
            </a:r>
            <a:r>
              <a:rPr lang="en-GB"/>
              <a:t> 1</a:t>
            </a:r>
            <a:endParaRPr lang="en-SE"/>
          </a:p>
        </p:txBody>
      </p:sp>
      <p:pic>
        <p:nvPicPr>
          <p:cNvPr id="3074" name="Picture 2" descr="A graph with blue squares and lines&#10;&#10;Description automatically generated">
            <a:extLst>
              <a:ext uri="{FF2B5EF4-FFF2-40B4-BE49-F238E27FC236}">
                <a16:creationId xmlns:a16="http://schemas.microsoft.com/office/drawing/2014/main" id="{44D6894A-3F2B-A83B-1489-CB60FBB911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777" y="1819276"/>
            <a:ext cx="6698796" cy="439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1806FE-D481-9F8A-9E64-CCAD6F1F49B7}"/>
              </a:ext>
            </a:extLst>
          </p:cNvPr>
          <p:cNvSpPr/>
          <p:nvPr/>
        </p:nvSpPr>
        <p:spPr>
          <a:xfrm>
            <a:off x="755002" y="1819276"/>
            <a:ext cx="3349690" cy="4394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err="1">
                <a:solidFill>
                  <a:schemeClr val="tx1"/>
                </a:solidFill>
              </a:rPr>
              <a:t>Genomsnitt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timmar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av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manlig</a:t>
            </a:r>
            <a:r>
              <a:rPr lang="en-GB" dirty="0">
                <a:solidFill>
                  <a:schemeClr val="tx1"/>
                </a:solidFill>
              </a:rPr>
              <a:t> student </a:t>
            </a:r>
            <a:r>
              <a:rPr lang="en-GB" dirty="0" err="1">
                <a:solidFill>
                  <a:schemeClr val="tx1"/>
                </a:solidFill>
              </a:rPr>
              <a:t>är</a:t>
            </a:r>
            <a:r>
              <a:rPr lang="en-GB" dirty="0">
                <a:solidFill>
                  <a:schemeClr val="tx1"/>
                </a:solidFill>
              </a:rPr>
              <a:t> 29 </a:t>
            </a:r>
            <a:r>
              <a:rPr lang="en-GB" dirty="0" err="1">
                <a:solidFill>
                  <a:schemeClr val="tx1"/>
                </a:solidFill>
              </a:rPr>
              <a:t>timmar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 err="1">
                <a:solidFill>
                  <a:schemeClr val="tx1"/>
                </a:solidFill>
              </a:rPr>
              <a:t>Genomsnitt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timmar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av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kvinnliga</a:t>
            </a:r>
            <a:r>
              <a:rPr lang="en-GB" dirty="0">
                <a:solidFill>
                  <a:schemeClr val="tx1"/>
                </a:solidFill>
              </a:rPr>
              <a:t> student </a:t>
            </a:r>
            <a:r>
              <a:rPr lang="en-GB" dirty="0" err="1">
                <a:solidFill>
                  <a:schemeClr val="tx1"/>
                </a:solidFill>
              </a:rPr>
              <a:t>är</a:t>
            </a:r>
            <a:r>
              <a:rPr lang="en-GB" dirty="0">
                <a:solidFill>
                  <a:schemeClr val="tx1"/>
                </a:solidFill>
              </a:rPr>
              <a:t> 21,35 </a:t>
            </a:r>
            <a:r>
              <a:rPr lang="en-GB" dirty="0" err="1">
                <a:solidFill>
                  <a:schemeClr val="tx1"/>
                </a:solidFill>
              </a:rPr>
              <a:t>timmar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 err="1">
                <a:solidFill>
                  <a:schemeClr val="tx1"/>
                </a:solidFill>
              </a:rPr>
              <a:t>Större</a:t>
            </a:r>
            <a:r>
              <a:rPr lang="en-GB" dirty="0">
                <a:solidFill>
                  <a:schemeClr val="tx1"/>
                </a:solidFill>
              </a:rPr>
              <a:t> 38%. </a:t>
            </a:r>
            <a:endParaRPr lang="en-S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20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</Words>
  <Application>Microsoft Office PowerPoint</Application>
  <PresentationFormat>Widescreen</PresentationFormat>
  <Paragraphs>63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Mobilanvändning</vt:lpstr>
      <vt:lpstr>Inledning</vt:lpstr>
      <vt:lpstr>Inledning</vt:lpstr>
      <vt:lpstr>Syftet</vt:lpstr>
      <vt:lpstr>Data</vt:lpstr>
      <vt:lpstr>Frågeställning</vt:lpstr>
      <vt:lpstr>Frågeställning</vt:lpstr>
      <vt:lpstr>Frågeställning 1</vt:lpstr>
      <vt:lpstr>Frågeställning 1</vt:lpstr>
      <vt:lpstr>Frågeställning 1</vt:lpstr>
      <vt:lpstr>Frågeställning 1</vt:lpstr>
      <vt:lpstr>Frågeställning 2</vt:lpstr>
      <vt:lpstr>Frågeställning 2</vt:lpstr>
      <vt:lpstr>Frågeställning 3</vt:lpstr>
      <vt:lpstr>Frågeställning 3</vt:lpstr>
      <vt:lpstr>Frågeställning 3</vt:lpstr>
      <vt:lpstr>Frågeställning 3</vt:lpstr>
      <vt:lpstr>Slutsat</vt:lpstr>
      <vt:lpstr>Referens</vt:lpstr>
      <vt:lpstr>Referens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Mobilanvändning</dc:title>
  <dc:creator>tim trinh weihow</dc:creator>
  <cp:lastModifiedBy>tim trinh weihow</cp:lastModifiedBy>
  <cp:revision>1</cp:revision>
  <dcterms:created xsi:type="dcterms:W3CDTF">2024-01-07T18:17:52Z</dcterms:created>
  <dcterms:modified xsi:type="dcterms:W3CDTF">2024-01-08T00:01:52Z</dcterms:modified>
</cp:coreProperties>
</file>